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0B1-C6CD-BF47-8AF6-F9B1CA8D8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00E2-EEA7-384E-9339-AEDD54B7F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5DCF-DA50-3E47-B40B-B8C61D4C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2322-12ED-1B41-93DF-5330720B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E63A-C4D1-1B4A-BEC8-E0418A47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88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842D-02AA-6F4D-B529-9BA296B9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C71DA-4362-0D45-B08A-BEED83925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F3A1-16F7-7947-A3BD-EB0B806F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7A499-BD0B-C640-8157-980BEE1C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C0CD1-BBB8-DC4F-BD20-6404101A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76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F70FF-3C6B-D14E-963D-7E1EE13BF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9CFAA-38AE-1E42-A334-F340D43D8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E8F0B-0FE3-F54E-81AF-58C26330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060F-AB4E-844E-B0CF-BEB11AC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C147-9622-9F47-9130-E4059819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08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967-1CBD-5447-A8E6-52FF985F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10B2-EC70-C647-9236-B2077C27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4157B-A026-E440-A8DF-EE0FA2F4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7563F-E0E3-FE41-923D-AE6A416F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CE81-30B0-5E48-BE23-6A9AAC85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30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200C-E137-6C47-8F54-79DC2F55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D9986-3BA6-7448-9816-431C108B3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9BB-847C-7841-8213-6E20ED2D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71D5B-8BBB-214C-BFF6-D9E53E1F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14DCE-9F1E-0D4C-87B2-BD05EB41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084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9781-D9E3-DD4A-AC7F-F52FB1B1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E9DB-7B91-9648-A592-E999BF454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ACB18-A1A9-8841-875B-3FA91140F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3BFD3-6A9E-8940-A314-72093F62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0859-FA89-DD4F-8601-3AB41749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B8044-29DA-374C-93E0-5E63B18B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269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246E-9AAD-C14F-A143-E4CEA758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E772E-267A-B746-8EA3-33F811F5E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A3AFE-8F37-D84C-A6BE-99F2A8927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A20C6-6A74-2745-A932-605B3F0E0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EA30F-36BB-9549-B37C-9A38363AD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FA32C-F79B-4547-B0B4-5932A89B3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043ED-048A-9440-B477-D3E191B2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1BEF6-773C-0443-99BF-D7A90CA3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199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FF2D-C9DC-3047-BCDF-D1F2045D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CEFCE-2492-804B-B9D3-DE6FAC3F0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BEAF9-EC68-974E-B1E7-1522FBDF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DDD99-759C-FB46-9E31-2EE566BA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59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5E72F-F777-434B-8A80-B0857523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FA6A0-F686-584F-A747-2A92FEF0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DD62A-907E-FC41-9EF1-63005FC8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06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5EA7-3D17-9B47-96A5-0B30B71B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0F0E-0200-4E47-B7AC-E9EF33A4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20611-50CF-D540-B285-1CA3DAD7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286D4-0C52-644B-B441-69EFE9F0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069AC-BEC7-7E46-BA57-6205116C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CCF03-6C53-334C-BADA-1F869E64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25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A503-79AC-7547-82F0-922A9387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40061-0564-D141-9F9D-178DDCBAC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75D43-538D-5245-8EE2-32CDD93E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6022F-F7B3-E54C-AA65-052EE8CE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E507-09E6-7B48-B5CC-47438085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B370E-19AC-7242-B0C3-6DC8DC4E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064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E3200-660E-A04D-B7D5-7BF1BC4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B033-5384-CC49-AFD3-877E1B93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9D91-1E4F-5D46-BCCB-9BF3BF486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EA08-1125-FD4F-9021-7786D9D343B3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3BC0-C7A9-EB41-89C5-E68358215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082-2E6C-8F4E-9C01-1F287895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8A63A-EC7C-E24C-8781-199DAADA610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22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F552-0146-E04F-9CE6-E9031F8C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114B0-16C5-C442-99B2-8DDD00077099}"/>
              </a:ext>
            </a:extLst>
          </p:cNvPr>
          <p:cNvSpPr txBox="1"/>
          <p:nvPr/>
        </p:nvSpPr>
        <p:spPr>
          <a:xfrm>
            <a:off x="590550" y="566057"/>
            <a:ext cx="11010900" cy="923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Should we apply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404447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590550" y="566057"/>
            <a:ext cx="11010900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Only Deep Learning after trying classic approach first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855876" y="4856584"/>
            <a:ext cx="6096000" cy="174851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"You would be surprised what the most basic algorithms can do"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top mistakes in Deep Learning? — AI Show</a:t>
            </a:r>
          </a:p>
          <a:p>
            <a:r>
              <a:rPr lang="en-N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https://www.youtube.com/watch?v=4G80eRhXRHE</a:t>
            </a:r>
          </a:p>
        </p:txBody>
      </p:sp>
    </p:spTree>
    <p:extLst>
      <p:ext uri="{BB962C8B-B14F-4D97-AF65-F5344CB8AC3E}">
        <p14:creationId xmlns:p14="http://schemas.microsoft.com/office/powerpoint/2010/main" val="217297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277274" y="566057"/>
            <a:ext cx="11601450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Deep Learning</a:t>
            </a:r>
          </a:p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9/10 things you do are errors/wrong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782724" y="5374430"/>
            <a:ext cx="6096000" cy="91751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N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top mistakes in Deep Learning? — AI Show</a:t>
            </a:r>
          </a:p>
          <a:p>
            <a:r>
              <a:rPr lang="en-N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https://www.youtube.com/watch?v=4G80eRhXRHE</a:t>
            </a:r>
          </a:p>
        </p:txBody>
      </p:sp>
    </p:spTree>
    <p:extLst>
      <p:ext uri="{BB962C8B-B14F-4D97-AF65-F5344CB8AC3E}">
        <p14:creationId xmlns:p14="http://schemas.microsoft.com/office/powerpoint/2010/main" val="127923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740862" y="302853"/>
            <a:ext cx="11010900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r"/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Who is more motivated to hand engineer features will do better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760626" y="5637634"/>
            <a:ext cx="6096000" cy="91751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Nuts and Bolts of Applying Deep Learning (Andrew Ng)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youtu.be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/F1ka6a13S9I?t=178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9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3742" y="215171"/>
            <a:ext cx="11689132" cy="923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Scale drives </a:t>
            </a:r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Deep Learning Progress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848308" y="5171318"/>
            <a:ext cx="6096000" cy="1471511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 Learning benefits from large amounts of data,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can absorb and keep learning from new input,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 traditional models plateau https://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youtu.be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/xflCLdJh0n0?t=285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1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255176" y="215171"/>
            <a:ext cx="11010900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Can you Apply Transfer Learning?</a:t>
            </a:r>
          </a:p>
          <a:p>
            <a:r>
              <a:rPr lang="en-NL" sz="5400" b="1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Yeah Baby Yeah!!!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760626" y="5849227"/>
            <a:ext cx="6096000" cy="640515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Jasper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Derikx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But he didn’t actually use those words… 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6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255176" y="215171"/>
            <a:ext cx="11010900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Be careful…</a:t>
            </a:r>
          </a:p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No Guarentee to work</a:t>
            </a:r>
            <a:endParaRPr lang="en-NL" sz="5400" b="1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808080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760626" y="5849227"/>
            <a:ext cx="6096000" cy="91751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Erik Jan de Vries – But the picture is a random person from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pexels.com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5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6FEAED-7BD7-EA4A-B319-6D9554286305}"/>
              </a:ext>
            </a:extLst>
          </p:cNvPr>
          <p:cNvSpPr txBox="1"/>
          <p:nvPr/>
        </p:nvSpPr>
        <p:spPr>
          <a:xfrm>
            <a:off x="255176" y="215171"/>
            <a:ext cx="11010900" cy="258532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Text &amp; Images: Deep Learning</a:t>
            </a:r>
          </a:p>
          <a:p>
            <a:r>
              <a:rPr lang="en-GB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or tabular: Gradient Boosters,</a:t>
            </a:r>
          </a:p>
          <a:p>
            <a:r>
              <a:rPr lang="en-NL" sz="5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TimeSeries: Maybe… but first…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F80E-92B7-A045-9DC2-89CDC0ADBAA3}"/>
              </a:ext>
            </a:extLst>
          </p:cNvPr>
          <p:cNvSpPr/>
          <p:nvPr/>
        </p:nvSpPr>
        <p:spPr>
          <a:xfrm>
            <a:off x="5873361" y="4063322"/>
            <a:ext cx="6096000" cy="2302508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180000" tIns="180000" rIns="180000" bIns="180000">
            <a:spAutoFit/>
          </a:bodyPr>
          <a:lstStyle/>
          <a:p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Robbert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van der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Gugten</a:t>
            </a:r>
            <a:b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nice example is the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StarSpace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I used at Randstad in comparison to matrix factorization. </a:t>
            </a:r>
            <a:b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Embedding comparison with the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StarSpace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made it possible to do quick prediction for new data points. </a:t>
            </a:r>
            <a:endParaRPr lang="en-NL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1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265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Willem Hendriks</dc:creator>
  <cp:lastModifiedBy>Willem Hendriks</cp:lastModifiedBy>
  <cp:revision>7</cp:revision>
  <dcterms:created xsi:type="dcterms:W3CDTF">2021-11-17T20:04:24Z</dcterms:created>
  <dcterms:modified xsi:type="dcterms:W3CDTF">2021-11-18T21:36:43Z</dcterms:modified>
</cp:coreProperties>
</file>